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8" r:id="rId4"/>
    <p:sldId id="259" r:id="rId5"/>
    <p:sldId id="278" r:id="rId6"/>
    <p:sldId id="260" r:id="rId7"/>
    <p:sldId id="274" r:id="rId8"/>
    <p:sldId id="279" r:id="rId9"/>
    <p:sldId id="281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BDEB-BF6E-4ED6-B4B0-9DA693333CA0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2370892-303A-491F-BD19-98D92408B53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BDEB-BF6E-4ED6-B4B0-9DA693333CA0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0892-303A-491F-BD19-98D92408B5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BDEB-BF6E-4ED6-B4B0-9DA693333CA0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0892-303A-491F-BD19-98D92408B5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BDEB-BF6E-4ED6-B4B0-9DA693333CA0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0892-303A-491F-BD19-98D92408B53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BDEB-BF6E-4ED6-B4B0-9DA693333CA0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370892-303A-491F-BD19-98D92408B5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BDEB-BF6E-4ED6-B4B0-9DA693333CA0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0892-303A-491F-BD19-98D92408B53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BDEB-BF6E-4ED6-B4B0-9DA693333CA0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0892-303A-491F-BD19-98D92408B53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BDEB-BF6E-4ED6-B4B0-9DA693333CA0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0892-303A-491F-BD19-98D92408B5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BDEB-BF6E-4ED6-B4B0-9DA693333CA0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0892-303A-491F-BD19-98D92408B5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BDEB-BF6E-4ED6-B4B0-9DA693333CA0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0892-303A-491F-BD19-98D92408B53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BDEB-BF6E-4ED6-B4B0-9DA693333CA0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370892-303A-491F-BD19-98D92408B53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23BDEB-BF6E-4ED6-B4B0-9DA693333CA0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2370892-303A-491F-BD19-98D92408B53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Razem dla Hospicjum Betania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071670" y="628652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Pamiątkowe zdjęcie przed Opolskim Ratuszem.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928794" y="3500438"/>
            <a:ext cx="50720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27" name="Picture 3" descr="IMG_64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286124"/>
            <a:ext cx="4214842" cy="294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772400" cy="1362075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Zbieramy uśmiechy dla Betanii</a:t>
            </a:r>
            <a:endParaRPr lang="pl-P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4" name="AutoShape 6" descr="data:image/jpeg;base64,/9j/4AAQSkZJRgABAQAAAQABAAD/2wCEAAkGBxITEhQREBQWFhMXGBUWGBcVGBkWFxcaFhUWGBgUHRocHCggGx4oGxgYITEiJyksLi8yHB8zODQsNygtLisBCgoKDg0OGxAQGy8kICQsLCwsLywvLCwsLCwsLCwsLCwsLCwsLCwsLCwsLCwsLCwsLCwsLCwsLCwsLCwsLCwsLP/AABEIALcBEwMBEQACEQEDEQH/xAAbAAEAAgMBAQAAAAAAAAAAAAAABQYCAwQHAf/EADoQAAEDAgQDBwEIAQMFAQAAAAEAAhEDIQQFEjFBUWEGEyJxgZGhMgcUQlKxwdHwI7Lh8RWCg5KiYv/EABoBAQACAwEAAAAAAAAAAAAAAAADBAECBQb/xAAwEQACAgEEAQMCBAUFAAAAAAAAAQIDEQQSITFBBRNRImEUMnGBQpGhscEVI1Lh8P/aAAwDAQACEQMRAD8A9x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Bi94FyQB1shhtLsyQyEAQBAEAQBAEAQBAEAQBAEAQBAEAQHFm2a0cMw1K7w1vCd3H8oHE9FhvBtGLl0UTD/agalTTTw/g5l/yYFlE7SZUEr2Y7dNxFTuqwbTcfpM2n8pnjyKzGzL5NZ1YWUXNSkIQBAEAQBAEAQBAEAQBAEBB55iWPaWgnU0x06/pHqt4pnM1t1coteUzDJMW6Xue8aLTqPEmxHIcPZJI10V0m25PgnwVodUIAgCAIAgCAIAgCAIAgCAIAgCAIDzPtpi/vGMGG3bSDZ833PxCqXSecF7TxWCSwOUU2tADQB5LRRJHLBqzHIqQaSGCRfYTbqLrDWAnuJ3sRmBq4fSS53duczU4ySAZF9zAIF+StVS3Ip3Q2yLEpSEIAgCA+OcAJJgBYbSWWEsmlmMY6dJ1ECSG3UMdRXPO15x8EjqlHGVgxwWMbUBLQRBi6xp9RG5NxXQtqdbwzpVgjCAIAgOfF4prANXG1v1WUskNt0a19XkqmII1HTMTaVKjgWNOT29GiUI0yy5XmFOG0gTsILuJ/L6KNpnc0+or4rT8EqtS6EAQBAEAQBAEAQBAEAQBAEAQAoDy5mWO+/4is7jMXO4MfpHuqMnmR04x2xWCUy1tdr/APK1jWkwNL3vkczqAvvss9GHybdOINYy1hox9XeP1TeRo06Y24o1lBcG/sBgDR+8M3aarnNvsCSNPwpKH2iDUrplrxeIbTY6o7ZokwpbbFXBzfSK9cHOSiu2V/M+0RlpoPaWkXBaZB9Vx9T6m8r2Xx54OnR6flP3F/U2Y/P26B3LzrtJ02PPfZZ1HqScF7Uuf0NKdBLd/uLj9TgOc13DSSyOJh2s+oIA+VX/ANRk6tku/km/BQjPKNtDMXMa4AAl25df0UFWsnVFxXn5Mz00ZyTfg5GYl7QQ1xE7xZVY3Thna8ZJ3VGT5WSRyKrVLmgT3ep0+Zbx+F0vTZ3OSS/Lnkp6yNaT/wCRZl6I5QQHwmN0BxtzWgTpFVhPIOBWFJN4MyTissis3xTHwWzP94fPspYrBxNZdCzDia8syzvPE6zB7noEcsGul0nu/VLo7cwyRukmkIcOEzq6X4rCkXLtBBx+jhkLgcQGOD4Duh/XzWzWTmU2e1PLRZMnxrqrSXCCOIFj5KOSwdnS3u2OWjvWC0EAQBAEAQBAEAQBAEAQBAEAQHm/aHNzRzJtAtAZUkauJeW6mjysR5kKpNfUy/VLMEdWLxTw+7CWwCHNJN/ywCDK1SyWIpPo6MNjXND3vboptnxOdOoASXQTIG4vyTo1mkdPYjM++pB5bpc7xRvaSJ958oUtPCKmo5ZZ8WAWP1N1DSZbztspbMOLysleGdyw8Hn2ZYllSoX0xpaQ23KGgRbyXk9TZGyzdFYPUaeqVde2fLOaliGlxYHAuES0G4nayjjVOXSN5NLslcPhnn8DvYhWI6O5/wAJUndWvJtxWHqNYXBkkCYJAn9VL+Asxl8EUb4N4PuBoCpg/vBBbUkgtmQ2Kmk8L2Uj0EPw7szyjR3yV6r8f9HRk2MewhrR4S9uoxO9o6KL0++yDUYrhtZGsqhL6m+ccFtXpzimL3gAkmABJPIDigPPe0ebvrajqLKQmI4gdOJP79FTssbZdrrUf1IrKcpqaxXpuAkhgLrkNBOpwtHEjYKSquT+pFPW6qqOa5c8FnESJMCQJPC+6ut4XJ5uqt2TUV5LHjcU2iwNaLxAH7rRLLOzdatPBJfsaMnx76jnNfe0g7eizKOCHR6mdjakQmZUw2q8DbUT73/dbro52rio2vBllxqOcKbHRfVvYR/dlhm2mdkmoRePJbwojvhAEAQBAEAQBAEAQBAEB8Ji52QGLKrT9JB8iCstNGXFrtGawYPIftiqzXpd0JqUjSdbfV3rS1v/ANN9wq9j+ouUJ7SdwlSpvTAcOTjEeqrpvwXHt8kd2xbUfSaw7F7C8NtDAZMczsfRN3PJqllcEz2VfSd3IoEamzra0yGgAgn1iOsg8FZhjjBVuhKOdyLxwU5TKHnwpa2iizQGhzSNMTpd9U8Z5rzPqCr3LYsdo9Hofc2v3HnOH2QuV09OMefzU2O89LnNInyhWNA8xM6roteXYitJFZrGA6tIY4usIgklov0v5rq7sHJcMnTgsMW69VR1TUS7xEENB2a2ALeco+THRlgMtAZWDdnMAHmNRnzuo1UvblFeUbWXPdFvwzjynEhmrxAG3GLCL/Kp+nxUIt+WWdTBzxwWXCV9XGdjK60JZOXOO04O1lbRhKrugB8iQCsWvEWKVmaPMMHg316bamqC4GBwAJPJc9p5OqnFItWV4c06bWOqayAIsBAHAWk+ZXUpjKMcSPG+oWV2WuVa4/ya86cRRcW7jSfZwkLXUvECT0mKeo/Zne7EF4aTwYwX3+gfypavyIi9Qk3c18G/Lcb3TpIkGx5+a2kskWlv9mWX0zmx1TU97+BJPp/wnSNLZe7Y2vJ25PlweWVNbSBcgX2PhIOxHNR+4pdHQp9PlBxnMsywdIIAgCAIAgCAIAgCAID4TzQFXxuJr0i7WWkVJsfEI29N1crjCa48HWpqptS2rG05Mtx3dEuDQ47STsFLZVv8lnUaf3UlnBz1cRUkuY/Q8kmRsJPKVh1ZjgkVNeFGSyjiwuB/FW01KmonW4S6/Mnjw8lF+Hjtw1kzOMOoLCJGgNIt7KpVpGm96K6qy+TVmDdelmkkOs5wjw+6wtKt+ccG9UFFuT8dL5K1UwzaFTRSdaSJFiJElpI9vZTqCXR2KsWwzKJI9mM8d39TCl/+NzLCdnAjblIN/JQXPgoeo6WG1WJcomswxFMzTAJeNzpcA2ZghxEHbgSuRrJ1bGnyylp4zTz0cWFyWrUqtrUSDolr2kwSHXBHPY2twUHp1blF48Ml1OojD6ZLsmnN1aRMESDIkg+u3suqUc+fB2mGDck9VlkTeWSeXFndgU3BwEiQZuDf5U8VhFOUsvJVX0qbnFtQAsOoTExvB94K87XOMLnnrLO09+xOPfBM5JUDWiLCzYFgI2jouxpbVKOV0UNTB7uSQzbCd7RqUvzNcBPMi3yrU1mLRWhLbJNnmmX4ep3DRhwA9upoDyQJDiIMCVQXPZ1JrDaJrLxVDNNcN1jSSWTAnzvEyFbqn9XLOH6hp8Vf7ce3ydFelqDmOtNj5HYqeaVkMI5enlLS3pz/APZLOzLaPhIaLBoF7EAACedliPCwdSdNdst7WSIzzDsa8Flibubw8+k/3rJBs5mvhCMk12Q2MrPY3VTZreNmzp1dJ4HqtLvyGvpssahcr9yyZNT0us2JBJHIkgna0z7qtV+Y9HdjaTKsFYIAgCAIAgCAIAgCAICD7TYhwApjTDtwXaCbiIPE9FFY+Ui3pIpy3PwV1+JNSJmGgsAIggNJEG288V1qYpQ4OxXXGC488mMKYkPsLleq6t0VpRf1MwYkEXBK4dXqmpUlmWUZ7OgL1vZGza1aMjZHvyalVLH0yADqc5wuXTCo3WqHRMtZZTlSWfj7EPQys0swYKTdTHAhxIHgkHxSBvIAg8zyVL3ZSzkiu1UrYYkWvE4AspueXSdcejpd+65Wr0m2Mrc+SGnUbpqCXg4fvNZjXfd36HkbkBwtMbjqodFqfYnz0yTU0e7H7ojKGExAhzqpc8yXO1EkO5G9wuxZqtM47lLko1V3we1xyiSwbqjR4naifq39h0XM/GSU3JdF+VMZRx5OrXfUJBiLE85UtvqM5R2xWCpXoIQluk8sxBXOXfJdfRLYGuwuLWtLQROk8xYxfbZd+p1JuNZy5e447pkxgq8ywnxNifI7H4PsrcXkqzjjk8+z3PcJSxX3ag7xy5z3apbrmDSHUAE/CrWxUejqU1WuClNceCQpVHPqamtBBiXa3AWj8IELRc8mGklhnF2lz37uW02/5K7i3TTaCSRqGoW2OmYlWoXYWMcnNfo09TN2yliCT5fh+Cbw+NqBogubI+kxaeH/AArWMnm/esrbjGXBoeSbm56rJBJtvLNncN10tLpJGpw4NgmI6/wq91jX0nb0GjreLc5x/cs2XUgGA8Tcn9FitYRfseZHUtzQIAgCAIAgCAIAgCAICB7Ut8LTJBJjhsLreFCtfJf0HMmitYaiGMawbAAe3FdGuGyKj8HXNi2bxywAvFa7UPU3trrpA+kKtdU6rHB+AZ0+C9xTLdXGXykaszqzECb2kXibT7qO+W2DI3xybcHQawEgCXGS5s6XOgAy0mWm2y4sn8laybmzTgqoOILfJx9AQP8AU5YrfODWyP05OPNMdpxDqb9XiqDRY6b0wQZ24OCo6yi1uU0/pJKLa1tj/EfW1mzGoTykSucqp43Y4Le+OcZ5NrTJjiOCmr01k47orgjldXGW1vk34fDudOmLcyAt9PpZXNqLNL741LMjUazRZzmj1n+FNRo3O3Y08fJFfqowr3po1Un94NIcQSCZbaACBvt/SrUvTLI25S+n7lWPqVU4Yzz9jtytgEVNRJBe2CeBI94I3810JaaunmCw2VaNTZdnc+Di7TZ0+g2pUpnxOpmnPIuIh3mLrTdg6ej08brYwl1nJ49jKJJ1cZ3HNQ5PW26eO0nuzvaqpS8FV72t/M1rXH1B29PZNvwcjUenyfMTT2pzSi6uK2He4khh1XDtYJk3vMR7LKySaOrZVKu5cN9E32X7RVsTiaYqVWM00yC2CTWubgbBwgH9jwtVzlJ8nlfV/TdNpaJe3Ftt5z/x+xZs4x7xSccK0VHB5Y68BmmdU3mbRx3m6lsm0so43puhqtu2aiW1Yyvu/GCZykEgvcIJ4cuipOTk8s7tdEaIKuPgttBsNaOQCtRWEVZPLNiyYCAIAgCAIAgCAIAgCAi81x1JpLHiXhpc0kSJMwOhsp6q5PldFuiiyS3R6zyVRdA7YXJ9W1XtU7V3L+wMoXC9MhCV6lN4S5MGQC19Rw9TJowZMXpvTpbtNFmGfXtsYEyC0iYseM8COa21dblDjsjnyjA1TA1EawAHOH4iBElcOec4IMLJqw0jEs//AFRa/wA5q1f2hSxjjBo3mD/X/Bs7Q6Wn7w/6WsIMfUYkgAcd49Utp95bH0Qwt9vldnPl/Z2of87tLHOl2m4jWARII+rSRPWVb9mDq9qWWihvmrvdXDJ2hkh7todUM7nhPsFtTXXVHbFcGlzstnulLlG2hlTGbkX3JN/lbwUIfkjgjnGc/wA8snT9zoi9lJvkae1Wu2YHD0nf4qZDS6biLWN4WsnLtm0VX0iOrdk6oqUTSxGmm3V3jS0EvBgiDzseW/oo7Hv7JqYurplI+1CrSbWZhqbjLBqqaiYJdBYPQA8OKq2JLhHq/Q6207Jft/kp7qEggcfUKE9RKOYnEZdTDo8Q8LvMGCfcfK2winGU5wT2mk5dUeA7TpZvqd4W+hNj6StkVLVueP7cs7cLkteq2cEx9R1LxOcwQWzYFv4o3PM8hCyk30Vr3CCUbGlnjD/yWjsBRxFZz6ZdUdTpkvqiJLqjiY1EjVOoEwTwTMmsFPW06OmKsSW9rCf2+x6rleCdI1NIaOYiY4LMIPPJxLbFjgnVZKoQBAEAQBAEAQBAEAQBAV7tBQpwaodLi4N3ECNx8K3p5Szt8HT0Vk9yh47IFW28cs6hkAvFa/Ue/c5eOkamVltH03USipKPZgyHRVbKp1y2zWGYEr03o0s0Y+GCG7TZ8cL3JDQ/W52pux0tAkg8DJHBXrrNuCSmn3coruAzuvUce8hskn3XMWnUpZZc/wBPhjLPS+z1BuLwtCpVkVqYNMvbEnSYvaLgNd0KlnBM85q1LTXSgunyWHCYNtMWkniTclFFIoyk5dldx+HqPfVLH2LiIHCABz6KeM4pYZVnTNyymdGGwlQtALvgfys74/Bp7Vnyb/8Aph4uPvCe4vgexLyz43AMmC75lPcfhD2Y+WfKLKTK1Mh15IHq0haylJo3hCEXwTqiLB439rOC04w1gHaTSa5zwDpbpJaQTsLAH1UFq5PT+jamEaXGbxhmrJeyj61LWKjQ7g0iZ8zw9iq65OhZ6zCEsKOV8lSwmNq0nVKDy5rm1KgjlDjcj+VJlGdNizwnnPyfCHPPjcSeZJc73KxuReVLSw3j7Lg9g+yjLe7wz6hbHevlvMtYNIP/ALalYqzjLPJetzi71CP8K/qXVrAJgATcxxPNSHGyZIAgCAIAgCAIAgCAIAgCAICkY6i5jvERJJNjPFdGuakuD0FE4zjwujmlSPD4ZOZAqpLQaeXcEYaPoVtLCwgwdX4SPUT+65ur9NhqJ728Mxx5PtPVu6OVp681LotH+Gi1nOTDx4NwpBxgi5aRMCYduApLprleSCU9pJ4bJ6GjQaTCOrRPvuqiKctTapblJkfl+Np5fWdh6pihUmox7j9HBzXdNr8LSsvkm1EXq6ve/ijw/v8Acl8N2uwNTVoxDDpveQSObQR4h1ErRM5OCgZzjScVVfQraaTjqn8IsA6eQJkyVZrX09Fa9uMuXgseGqVBTa+rWa1hEamkP2jiLQs5XhEbjPzIlKNAlgLK2oH8U+6w5r4Mqp4/McGY4llPwMcaj+IaZjqTEBbRbfghnGMe5Fcr55SYdb9WtjgYDSSCLgngB1WJb+jav219WS9dq85OHw3et+p0NbPAuBM+gBVSbwjpVx3MqOSsxVYGpUNGHE6dJfMTYkmZMQqm7LL21JHXkwNJ76TwAQZABkQ68g8p1AWGy08kj5iUj7U8jq9+zEUBao2Hw0nxNFiYHFsD/tW8X8l7SaiUYYUksEf2XyOo54p1SHPN4EgNA3Ljx3GwgW3mEeDefqdqTin+56xhqWKoMb3NRjg0QKbmuDSB+EO1HT5wt1No5E1GyTcu35Jzs9nDMXRFZjXM8T2OY+NTH03Fr2mCRYg3G6sxeVkpTjteCSWTUIAgCAIAgCAIAgCAIAgNWIDohkSeewQ2jjPJRczY5tV9Kq7xkEiJbqbNi2+w23/Va2XyUNmP3OzVanWtqOJjxTEHUePP9SlGrjXHEsk8bE0c2CzA6iKrm6fw+Egm/EyQt6NZy974NkyUo1Q6dDgYVhalSliLRpKxqWD5jsT3bC7TMXiQ35Nh626qadu02yZ0657vvHNLbSW2JHsYWZXKMNzMMlMrYHQ/cEWPxCqTnCf1R8lO+S8Er3gH9+FGU8ZPOPtaio/DMBuBVdHMSwAnpMn0Ws3wG2lt8FewrJbBJafj/dRELMHur0jrA1R+WxI6Gd+hkeS3jNx6ZHOKksSNWEzxurWxwB2cB/jeJ4OZYz6qT3p5I/YhjCJ7KMqxVQHR3lJpJdNZ1QAybwzWHn1t1KmgrZPI/DRxguOCy4MbpLp8mtaJ5iBPuSrMYPyzK0ta8EbmeVOpuGJpFz+7Ot1J51Ne0XcBbeyitraWUzb2ILpHH9tOZTSwXdnUyprqAjYgClpM+TyqMiavsiOxuf6IY4nSY34Hgfa3oqs1h5Rdi8rDLB2lxWg08RTvp8LxzaTIPmDPueajZLWu0yWiljMLBhwdBHQtMg+YIW2eMkbWHg+dnMnbRbc6qhjW88Y4AcBvb91nOTWXB25zmLMPSfWqOAYwFxJWe+Ear5ZE/Y3mDq+FrVnCBVr1arQeTnFo/wBHwVagscFWx55PQFuRBAEAQBAEAQBAEAQBAEAQEXn+TMxLADZ7TLXbFp80aT4ZPRe6pfYqtfJMRTtVb3jRtUZe3Jzdweot5bKrOrHRdWorl1wQuJwTTdh9FXaLCsa7NmCouaZ+Qto5XIlJNHJ2ga4RUN2jlMj23HRSTuk1g2qa6OXA5pTIgVJHIOUO6SWGzZ89FoyHGNaxxNTwl1m9QBtxMz8K1p/yla2OX0duIzZoaXE6WgTJt6qwRbcHkWe5w6vjPvLg4Uj4KcggFjCRI5+KZ844LSXJXmuTvo42maujvWB9vDPi4WN/2WjIVFtk8zKK1T6WkjnIA+SFruRJ7MiW7PZE2hUdUqMpGq6AHiHPAE+GYsPIq5pJx3YY9tpFlaFcvlONbcFliKTfJnAXnqrddfNSXC/kiw1XFGDnEAkCTwFr9Lr0bzgqMqWL7J1cRlLGVAWV8E6v3QkODqQcSxliRemGRxBaBzXNnBrsxF4Z5g+oWjWx0H8pkg+XJQFjJN5V2hqYgjDBpdUIkAXEDck8B1KjlU/BNC9L8xcezZq4XX3saAypVIBkgsAsOF1M9HZCKcvJB+Pptk4x8eS0080aS5p8Jb3IP/lb4fd1lA4tEqaZT+0tGpmFVuF7t4ZJhpEai0wajuBAFwDI48oylKLx5NW4OOfB6V2XyNmDw1PDs2aPlWYrCKc5ZZLLY1CAIAgCAIAgCAIAgCAIAgCAh+0mOr0mA0GTzMao2t09VFbKUVwWdNVCbxJnnOPxNao/W5wbU/EA2mBPJxaL8OKpyk2+TpxrjFYRob2j7u1Vp82X+P8AlZjlmsopEjRzyhUETvwIIPsQsyi/gwjFuSUKsnSLX2E+ijRLuZmzK3UQ4tlzQJERMRtHPyVyFscEUk2Q5wtbF1Qys19LDggmbOf0G8eqmyVpT+C3Zvk2FrspU3UKZp02ltNt2mmLaiHASZgbqKxtGlUU857IGt9nGELtYeQNrhrj0Go/vdabmYlWmSVHBUMO0MYTA4ucST1jYLUmimkc+J7SYWmPFWpjze3+VvHKeUYeCVyHOaWKpl9F4dpOl0cDAP6EFdiqzfHJVksPglQFT12rlpoJxjnJvXBTfLPrhCq6DVam6z619JvZCEVx2bcFUIeI4mCOYK6tsU4vJWZS88+zzD/eXGX0qLoLadKwPO7gYHQbdFyLJbWWKY7o5ydVDA4ehNLDU2saIDiPqcYB8Tjd1iNyuj6dVnNj/Y5XqtzWK1+rPmJ2gDU50tAvfnMcNvhXdRZGCy0c/S1ynJpPC8nM2pVFXRiKQaXhgDm6hel4mb7Gb8VQp9uTUZL5/qdTUSthGUoP4/bBZcjxOiq2dnGD5nj7q3qKYuOV2jnabUSU8N8P+5cFzTrBAEAQBAEAQBAEAQBAEAQBAEBhVphwLXCQRBCw1kym08opdbsjVfWNw2mLarGRwho2/u6q+w2zovWR2fc6cN9nmDa4vf3lR53L3W8gAAAFPGtIqvUzbOt3YvC/haW+RK22oytTLyQePyxmGcWyXTpI1QYnkql6SZ0NNPfHJNYHJ3VA1zzDDcji4cugWa6XLlle7UqLaXZPjCMiNIhW8FDczgq5GwkEEiDtAP6rWUNxLC9x8GTcio8dTvN7h/pIWFXFGrukzlr9j8A8EPw1Izcy0GTzM7rbYjHuz+Thq9hcGPow9GOlNg/ZMGVYcgyVmGJfSYGA2cGtDZHoOClqnskb5ydQfyXQlGM1h8mucGn763VobL3/AJWAuI842WkrIwRjkseXYINAc4eLkeH+6qWXOXBo2a8+wb6jB3cSDMExNuoIVeyO5ElNihLLKPh8qxFEO+8AanPLhDtRvG5hX9BPbHYzneqQ3yVkOjpwr6YdNVmodDBH9hWtRR7qWChptR7LeV2Z5m+i8AMa7n4uEciDKgr0WHmTLVvqGY4iv5nRk9Bz6jAGiAQSbiw9YUt2IQfJXp3WTXCLuuWdgIAgCAIAgCAIAgCAIAgCAIAgCAIAgCA01cKxxlzQTtcT8LDinyzZTklhM3LJqEAQBAEAQGL2AiCAR1QHH/0ihsWAjkSSPaYW/uSxjJnczro0WsGljQ0cmgAewWhjJmgCAwq0WuEOaCOREoDhdkeHP4PYu/lSq+xdMhlp65do+tyWgPwfJ/lZ/EWfJqtLUvB10MOxn0NA/X3UUpOXZNGKjwkbVg2CAIAgCAIAgCAIAgCAIAgCAIAgCAIAgCAIAgCAIAgCAIAgCAIAgCAIAgCAIAgCAIAgCAIA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3016" name="AutoShape 8" descr="data:image/jpeg;base64,/9j/4AAQSkZJRgABAQAAAQABAAD/2wCEAAkGBxITEhQREBQWFhMXGBUWGBcVGBkWFxcaFhUWGBgUHRocHCggGx4oGxgYITEiJyksLi8yHB8zODQsNygtLisBCgoKDg0OGxAQGy8kICQsLCwsLywvLCwsLCwsLCwsLCwsLCwsLCwsLCwsLCwsLCwsLCwsLCwsLCwsLCwsLCwsLP/AABEIALcBEwMBEQACEQEDEQH/xAAbAAEAAgMBAQAAAAAAAAAAAAAABQYCAwQHAf/EADoQAAEDAgQDBwEIAQMFAQAAAAEAAhEDIQQFEjFBUWEGEyJxgZGhMgcUQlKxwdHwI7Lh8RWCg5KiYv/EABoBAQACAwEAAAAAAAAAAAAAAAADBAECBQb/xAAwEQACAgEEAQMCBAUFAAAAAAAAAQIDEQQSITFBBRNRImEUMnGBQpGhscEVI1Lh8P/aAAwDAQACEQMRAD8A9x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Bi94FyQB1shhtLsyQyEAQBAEAQBAEAQBAEAQBAEAQBAEAQHFm2a0cMw1K7w1vCd3H8oHE9FhvBtGLl0UTD/agalTTTw/g5l/yYFlE7SZUEr2Y7dNxFTuqwbTcfpM2n8pnjyKzGzL5NZ1YWUXNSkIQBAEAQBAEAQBAEAQBAEBB55iWPaWgnU0x06/pHqt4pnM1t1coteUzDJMW6Xue8aLTqPEmxHIcPZJI10V0m25PgnwVodUIAgCAIAgCAIAgCAIAgCAIAgCAIDzPtpi/vGMGG3bSDZ833PxCqXSecF7TxWCSwOUU2tADQB5LRRJHLBqzHIqQaSGCRfYTbqLrDWAnuJ3sRmBq4fSS53duczU4ySAZF9zAIF+StVS3Ip3Q2yLEpSEIAgCA+OcAJJgBYbSWWEsmlmMY6dJ1ECSG3UMdRXPO15x8EjqlHGVgxwWMbUBLQRBi6xp9RG5NxXQtqdbwzpVgjCAIAgOfF4prANXG1v1WUskNt0a19XkqmII1HTMTaVKjgWNOT29GiUI0yy5XmFOG0gTsILuJ/L6KNpnc0+or4rT8EqtS6EAQBAEAQBAEAQBAEAQBAEAQAoDy5mWO+/4is7jMXO4MfpHuqMnmR04x2xWCUy1tdr/APK1jWkwNL3vkczqAvvss9GHybdOINYy1hox9XeP1TeRo06Y24o1lBcG/sBgDR+8M3aarnNvsCSNPwpKH2iDUrplrxeIbTY6o7ZokwpbbFXBzfSK9cHOSiu2V/M+0RlpoPaWkXBaZB9Vx9T6m8r2Xx54OnR6flP3F/U2Y/P26B3LzrtJ02PPfZZ1HqScF7Uuf0NKdBLd/uLj9TgOc13DSSyOJh2s+oIA+VX/ANRk6tku/km/BQjPKNtDMXMa4AAl25df0UFWsnVFxXn5Mz00ZyTfg5GYl7QQ1xE7xZVY3Thna8ZJ3VGT5WSRyKrVLmgT3ep0+Zbx+F0vTZ3OSS/Lnkp6yNaT/wCRZl6I5QQHwmN0BxtzWgTpFVhPIOBWFJN4MyTissis3xTHwWzP94fPspYrBxNZdCzDia8syzvPE6zB7noEcsGul0nu/VLo7cwyRukmkIcOEzq6X4rCkXLtBBx+jhkLgcQGOD4Duh/XzWzWTmU2e1PLRZMnxrqrSXCCOIFj5KOSwdnS3u2OWjvWC0EAQBAEAQBAEAQBAEAQBAEAQHm/aHNzRzJtAtAZUkauJeW6mjysR5kKpNfUy/VLMEdWLxTw+7CWwCHNJN/ywCDK1SyWIpPo6MNjXND3vboptnxOdOoASXQTIG4vyTo1mkdPYjM++pB5bpc7xRvaSJ958oUtPCKmo5ZZ8WAWP1N1DSZbztspbMOLysleGdyw8Hn2ZYllSoX0xpaQ23KGgRbyXk9TZGyzdFYPUaeqVde2fLOaliGlxYHAuES0G4nayjjVOXSN5NLslcPhnn8DvYhWI6O5/wAJUndWvJtxWHqNYXBkkCYJAn9VL+Asxl8EUb4N4PuBoCpg/vBBbUkgtmQ2Kmk8L2Uj0EPw7szyjR3yV6r8f9HRk2MewhrR4S9uoxO9o6KL0++yDUYrhtZGsqhL6m+ccFtXpzimL3gAkmABJPIDigPPe0ebvrajqLKQmI4gdOJP79FTssbZdrrUf1IrKcpqaxXpuAkhgLrkNBOpwtHEjYKSquT+pFPW6qqOa5c8FnESJMCQJPC+6ut4XJ5uqt2TUV5LHjcU2iwNaLxAH7rRLLOzdatPBJfsaMnx76jnNfe0g7eizKOCHR6mdjakQmZUw2q8DbUT73/dbro52rio2vBllxqOcKbHRfVvYR/dlhm2mdkmoRePJbwojvhAEAQBAEAQBAEAQBAEB8Ji52QGLKrT9JB8iCstNGXFrtGawYPIftiqzXpd0JqUjSdbfV3rS1v/ANN9wq9j+ouUJ7SdwlSpvTAcOTjEeqrpvwXHt8kd2xbUfSaw7F7C8NtDAZMczsfRN3PJqllcEz2VfSd3IoEamzra0yGgAgn1iOsg8FZhjjBVuhKOdyLxwU5TKHnwpa2iizQGhzSNMTpd9U8Z5rzPqCr3LYsdo9Hofc2v3HnOH2QuV09OMefzU2O89LnNInyhWNA8xM6roteXYitJFZrGA6tIY4usIgklov0v5rq7sHJcMnTgsMW69VR1TUS7xEENB2a2ALeco+THRlgMtAZWDdnMAHmNRnzuo1UvblFeUbWXPdFvwzjynEhmrxAG3GLCL/Kp+nxUIt+WWdTBzxwWXCV9XGdjK60JZOXOO04O1lbRhKrugB8iQCsWvEWKVmaPMMHg316bamqC4GBwAJPJc9p5OqnFItWV4c06bWOqayAIsBAHAWk+ZXUpjKMcSPG+oWV2WuVa4/ya86cRRcW7jSfZwkLXUvECT0mKeo/Zne7EF4aTwYwX3+gfypavyIi9Qk3c18G/Lcb3TpIkGx5+a2kskWlv9mWX0zmx1TU97+BJPp/wnSNLZe7Y2vJ25PlweWVNbSBcgX2PhIOxHNR+4pdHQp9PlBxnMsywdIIAgCAIAgCAIAgCAID4TzQFXxuJr0i7WWkVJsfEI29N1crjCa48HWpqptS2rG05Mtx3dEuDQ47STsFLZVv8lnUaf3UlnBz1cRUkuY/Q8kmRsJPKVh1ZjgkVNeFGSyjiwuB/FW01KmonW4S6/Mnjw8lF+Hjtw1kzOMOoLCJGgNIt7KpVpGm96K6qy+TVmDdelmkkOs5wjw+6wtKt+ccG9UFFuT8dL5K1UwzaFTRSdaSJFiJElpI9vZTqCXR2KsWwzKJI9mM8d39TCl/+NzLCdnAjblIN/JQXPgoeo6WG1WJcomswxFMzTAJeNzpcA2ZghxEHbgSuRrJ1bGnyylp4zTz0cWFyWrUqtrUSDolr2kwSHXBHPY2twUHp1blF48Ml1OojD6ZLsmnN1aRMESDIkg+u3suqUc+fB2mGDck9VlkTeWSeXFndgU3BwEiQZuDf5U8VhFOUsvJVX0qbnFtQAsOoTExvB94K87XOMLnnrLO09+xOPfBM5JUDWiLCzYFgI2jouxpbVKOV0UNTB7uSQzbCd7RqUvzNcBPMi3yrU1mLRWhLbJNnmmX4ep3DRhwA9upoDyQJDiIMCVQXPZ1JrDaJrLxVDNNcN1jSSWTAnzvEyFbqn9XLOH6hp8Vf7ce3ydFelqDmOtNj5HYqeaVkMI5enlLS3pz/APZLOzLaPhIaLBoF7EAACedliPCwdSdNdst7WSIzzDsa8Flibubw8+k/3rJBs5mvhCMk12Q2MrPY3VTZreNmzp1dJ4HqtLvyGvpssahcr9yyZNT0us2JBJHIkgna0z7qtV+Y9HdjaTKsFYIAgCAIAgCAIAgCAICD7TYhwApjTDtwXaCbiIPE9FFY+Ui3pIpy3PwV1+JNSJmGgsAIggNJEG288V1qYpQ4OxXXGC488mMKYkPsLleq6t0VpRf1MwYkEXBK4dXqmpUlmWUZ7OgL1vZGza1aMjZHvyalVLH0yADqc5wuXTCo3WqHRMtZZTlSWfj7EPQys0swYKTdTHAhxIHgkHxSBvIAg8zyVL3ZSzkiu1UrYYkWvE4AspueXSdcejpd+65Wr0m2Mrc+SGnUbpqCXg4fvNZjXfd36HkbkBwtMbjqodFqfYnz0yTU0e7H7ojKGExAhzqpc8yXO1EkO5G9wuxZqtM47lLko1V3we1xyiSwbqjR4naifq39h0XM/GSU3JdF+VMZRx5OrXfUJBiLE85UtvqM5R2xWCpXoIQluk8sxBXOXfJdfRLYGuwuLWtLQROk8xYxfbZd+p1JuNZy5e447pkxgq8ywnxNifI7H4PsrcXkqzjjk8+z3PcJSxX3ag7xy5z3apbrmDSHUAE/CrWxUejqU1WuClNceCQpVHPqamtBBiXa3AWj8IELRc8mGklhnF2lz37uW02/5K7i3TTaCSRqGoW2OmYlWoXYWMcnNfo09TN2yliCT5fh+Cbw+NqBogubI+kxaeH/AArWMnm/esrbjGXBoeSbm56rJBJtvLNncN10tLpJGpw4NgmI6/wq91jX0nb0GjreLc5x/cs2XUgGA8Tcn9FitYRfseZHUtzQIAgCAIAgCAIAgCAICB7Ut8LTJBJjhsLreFCtfJf0HMmitYaiGMawbAAe3FdGuGyKj8HXNi2bxywAvFa7UPU3trrpA+kKtdU6rHB+AZ0+C9xTLdXGXykaszqzECb2kXibT7qO+W2DI3xybcHQawEgCXGS5s6XOgAy0mWm2y4sn8laybmzTgqoOILfJx9AQP8AU5YrfODWyP05OPNMdpxDqb9XiqDRY6b0wQZ24OCo6yi1uU0/pJKLa1tj/EfW1mzGoTykSucqp43Y4Le+OcZ5NrTJjiOCmr01k47orgjldXGW1vk34fDudOmLcyAt9PpZXNqLNL741LMjUazRZzmj1n+FNRo3O3Y08fJFfqowr3po1Un94NIcQSCZbaACBvt/SrUvTLI25S+n7lWPqVU4Yzz9jtytgEVNRJBe2CeBI94I3810JaaunmCw2VaNTZdnc+Di7TZ0+g2pUpnxOpmnPIuIh3mLrTdg6ej08brYwl1nJ49jKJJ1cZ3HNQ5PW26eO0nuzvaqpS8FV72t/M1rXH1B29PZNvwcjUenyfMTT2pzSi6uK2He4khh1XDtYJk3vMR7LKySaOrZVKu5cN9E32X7RVsTiaYqVWM00yC2CTWubgbBwgH9jwtVzlJ8nlfV/TdNpaJe3Ftt5z/x+xZs4x7xSccK0VHB5Y68BmmdU3mbRx3m6lsm0so43puhqtu2aiW1Yyvu/GCZykEgvcIJ4cuipOTk8s7tdEaIKuPgttBsNaOQCtRWEVZPLNiyYCAIAgCAIAgCAIAgCAi81x1JpLHiXhpc0kSJMwOhsp6q5PldFuiiyS3R6zyVRdA7YXJ9W1XtU7V3L+wMoXC9MhCV6lN4S5MGQC19Rw9TJowZMXpvTpbtNFmGfXtsYEyC0iYseM8COa21dblDjsjnyjA1TA1EawAHOH4iBElcOec4IMLJqw0jEs//AFRa/wA5q1f2hSxjjBo3mD/X/Bs7Q6Wn7w/6WsIMfUYkgAcd49Utp95bH0Qwt9vldnPl/Z2of87tLHOl2m4jWARII+rSRPWVb9mDq9qWWihvmrvdXDJ2hkh7todUM7nhPsFtTXXVHbFcGlzstnulLlG2hlTGbkX3JN/lbwUIfkjgjnGc/wA8snT9zoi9lJvkae1Wu2YHD0nf4qZDS6biLWN4WsnLtm0VX0iOrdk6oqUTSxGmm3V3jS0EvBgiDzseW/oo7Hv7JqYurplI+1CrSbWZhqbjLBqqaiYJdBYPQA8OKq2JLhHq/Q6207Jft/kp7qEggcfUKE9RKOYnEZdTDo8Q8LvMGCfcfK2winGU5wT2mk5dUeA7TpZvqd4W+hNj6StkVLVueP7cs7cLkteq2cEx9R1LxOcwQWzYFv4o3PM8hCyk30Vr3CCUbGlnjD/yWjsBRxFZz6ZdUdTpkvqiJLqjiY1EjVOoEwTwTMmsFPW06OmKsSW9rCf2+x6rleCdI1NIaOYiY4LMIPPJxLbFjgnVZKoQBAEAQBAEAQBAEAQBAV7tBQpwaodLi4N3ECNx8K3p5Szt8HT0Vk9yh47IFW28cs6hkAvFa/Ue/c5eOkamVltH03USipKPZgyHRVbKp1y2zWGYEr03o0s0Y+GCG7TZ8cL3JDQ/W52pux0tAkg8DJHBXrrNuCSmn3coruAzuvUce8hskn3XMWnUpZZc/wBPhjLPS+z1BuLwtCpVkVqYNMvbEnSYvaLgNd0KlnBM85q1LTXSgunyWHCYNtMWkniTclFFIoyk5dldx+HqPfVLH2LiIHCABz6KeM4pYZVnTNyymdGGwlQtALvgfys74/Bp7Vnyb/8Aph4uPvCe4vgexLyz43AMmC75lPcfhD2Y+WfKLKTK1Mh15IHq0haylJo3hCEXwTqiLB439rOC04w1gHaTSa5zwDpbpJaQTsLAH1UFq5PT+jamEaXGbxhmrJeyj61LWKjQ7g0iZ8zw9iq65OhZ6zCEsKOV8lSwmNq0nVKDy5rm1KgjlDjcj+VJlGdNizwnnPyfCHPPjcSeZJc73KxuReVLSw3j7Lg9g+yjLe7wz6hbHevlvMtYNIP/ALalYqzjLPJetzi71CP8K/qXVrAJgATcxxPNSHGyZIAgCAIAgCAIAgCAIAgCAICkY6i5jvERJJNjPFdGuakuD0FE4zjwujmlSPD4ZOZAqpLQaeXcEYaPoVtLCwgwdX4SPUT+65ur9NhqJ728Mxx5PtPVu6OVp681LotH+Gi1nOTDx4NwpBxgi5aRMCYduApLprleSCU9pJ4bJ6GjQaTCOrRPvuqiKctTapblJkfl+Np5fWdh6pihUmox7j9HBzXdNr8LSsvkm1EXq6ve/ijw/v8Acl8N2uwNTVoxDDpveQSObQR4h1ErRM5OCgZzjScVVfQraaTjqn8IsA6eQJkyVZrX09Fa9uMuXgseGqVBTa+rWa1hEamkP2jiLQs5XhEbjPzIlKNAlgLK2oH8U+6w5r4Mqp4/McGY4llPwMcaj+IaZjqTEBbRbfghnGMe5Fcr55SYdb9WtjgYDSSCLgngB1WJb+jav219WS9dq85OHw3et+p0NbPAuBM+gBVSbwjpVx3MqOSsxVYGpUNGHE6dJfMTYkmZMQqm7LL21JHXkwNJ76TwAQZABkQ68g8p1AWGy08kj5iUj7U8jq9+zEUBao2Hw0nxNFiYHFsD/tW8X8l7SaiUYYUksEf2XyOo54p1SHPN4EgNA3Ljx3GwgW3mEeDefqdqTin+56xhqWKoMb3NRjg0QKbmuDSB+EO1HT5wt1No5E1GyTcu35Jzs9nDMXRFZjXM8T2OY+NTH03Fr2mCRYg3G6sxeVkpTjteCSWTUIAgCAIAgCAIAgCAIAgNWIDohkSeewQ2jjPJRczY5tV9Kq7xkEiJbqbNi2+w23/Va2XyUNmP3OzVanWtqOJjxTEHUePP9SlGrjXHEsk8bE0c2CzA6iKrm6fw+Egm/EyQt6NZy974NkyUo1Q6dDgYVhalSliLRpKxqWD5jsT3bC7TMXiQ35Nh626qadu02yZ0657vvHNLbSW2JHsYWZXKMNzMMlMrYHQ/cEWPxCqTnCf1R8lO+S8Er3gH9+FGU8ZPOPtaio/DMBuBVdHMSwAnpMn0Ws3wG2lt8FewrJbBJafj/dRELMHur0jrA1R+WxI6Gd+hkeS3jNx6ZHOKksSNWEzxurWxwB2cB/jeJ4OZYz6qT3p5I/YhjCJ7KMqxVQHR3lJpJdNZ1QAybwzWHn1t1KmgrZPI/DRxguOCy4MbpLp8mtaJ5iBPuSrMYPyzK0ta8EbmeVOpuGJpFz+7Ot1J51Ne0XcBbeyitraWUzb2ILpHH9tOZTSwXdnUyprqAjYgClpM+TyqMiavsiOxuf6IY4nSY34Hgfa3oqs1h5Rdi8rDLB2lxWg08RTvp8LxzaTIPmDPueajZLWu0yWiljMLBhwdBHQtMg+YIW2eMkbWHg+dnMnbRbc6qhjW88Y4AcBvb91nOTWXB25zmLMPSfWqOAYwFxJWe+Ear5ZE/Y3mDq+FrVnCBVr1arQeTnFo/wBHwVagscFWx55PQFuRBAEAQBAEAQBAEAQBAEAQEXn+TMxLADZ7TLXbFp80aT4ZPRe6pfYqtfJMRTtVb3jRtUZe3Jzdweot5bKrOrHRdWorl1wQuJwTTdh9FXaLCsa7NmCouaZ+Qto5XIlJNHJ2ga4RUN2jlMj23HRSTuk1g2qa6OXA5pTIgVJHIOUO6SWGzZ89FoyHGNaxxNTwl1m9QBtxMz8K1p/yla2OX0duIzZoaXE6WgTJt6qwRbcHkWe5w6vjPvLg4Uj4KcggFjCRI5+KZ844LSXJXmuTvo42maujvWB9vDPi4WN/2WjIVFtk8zKK1T6WkjnIA+SFruRJ7MiW7PZE2hUdUqMpGq6AHiHPAE+GYsPIq5pJx3YY9tpFlaFcvlONbcFliKTfJnAXnqrddfNSXC/kiw1XFGDnEAkCTwFr9Lr0bzgqMqWL7J1cRlLGVAWV8E6v3QkODqQcSxliRemGRxBaBzXNnBrsxF4Z5g+oWjWx0H8pkg+XJQFjJN5V2hqYgjDBpdUIkAXEDck8B1KjlU/BNC9L8xcezZq4XX3saAypVIBkgsAsOF1M9HZCKcvJB+Pptk4x8eS0080aS5p8Jb3IP/lb4fd1lA4tEqaZT+0tGpmFVuF7t4ZJhpEai0wajuBAFwDI48oylKLx5NW4OOfB6V2XyNmDw1PDs2aPlWYrCKc5ZZLLY1CAIAgCAIAgCAIAgCAIAgCAh+0mOr0mA0GTzMao2t09VFbKUVwWdNVCbxJnnOPxNao/W5wbU/EA2mBPJxaL8OKpyk2+TpxrjFYRob2j7u1Vp82X+P8AlZjlmsopEjRzyhUETvwIIPsQsyi/gwjFuSUKsnSLX2E+ijRLuZmzK3UQ4tlzQJERMRtHPyVyFscEUk2Q5wtbF1Qys19LDggmbOf0G8eqmyVpT+C3Zvk2FrspU3UKZp02ltNt2mmLaiHASZgbqKxtGlUU857IGt9nGELtYeQNrhrj0Go/vdabmYlWmSVHBUMO0MYTA4ucST1jYLUmimkc+J7SYWmPFWpjze3+VvHKeUYeCVyHOaWKpl9F4dpOl0cDAP6EFdiqzfHJVksPglQFT12rlpoJxjnJvXBTfLPrhCq6DVam6z619JvZCEVx2bcFUIeI4mCOYK6tsU4vJWZS88+zzD/eXGX0qLoLadKwPO7gYHQbdFyLJbWWKY7o5ydVDA4ehNLDU2saIDiPqcYB8Tjd1iNyuj6dVnNj/Y5XqtzWK1+rPmJ2gDU50tAvfnMcNvhXdRZGCy0c/S1ynJpPC8nM2pVFXRiKQaXhgDm6hel4mb7Gb8VQp9uTUZL5/qdTUSthGUoP4/bBZcjxOiq2dnGD5nj7q3qKYuOV2jnabUSU8N8P+5cFzTrBAEAQBAEAQBAEAQBAEAQBAEBhVphwLXCQRBCw1kym08opdbsjVfWNw2mLarGRwho2/u6q+w2zovWR2fc6cN9nmDa4vf3lR53L3W8gAAAFPGtIqvUzbOt3YvC/haW+RK22oytTLyQePyxmGcWyXTpI1QYnkql6SZ0NNPfHJNYHJ3VA1zzDDcji4cugWa6XLlle7UqLaXZPjCMiNIhW8FDczgq5GwkEEiDtAP6rWUNxLC9x8GTcio8dTvN7h/pIWFXFGrukzlr9j8A8EPw1Izcy0GTzM7rbYjHuz+Thq9hcGPow9GOlNg/ZMGVYcgyVmGJfSYGA2cGtDZHoOClqnskb5ydQfyXQlGM1h8mucGn763VobL3/AJWAuI842WkrIwRjkseXYINAc4eLkeH+6qWXOXBo2a8+wb6jB3cSDMExNuoIVeyO5ElNihLLKPh8qxFEO+8AanPLhDtRvG5hX9BPbHYzneqQ3yVkOjpwr6YdNVmodDBH9hWtRR7qWChptR7LeV2Z5m+i8AMa7n4uEciDKgr0WHmTLVvqGY4iv5nRk9Bz6jAGiAQSbiw9YUt2IQfJXp3WTXCLuuWdgIAgCAIAgCAIAgCAIAgCAIAgCAIAgCA01cKxxlzQTtcT8LDinyzZTklhM3LJqEAQBAEAQGL2AiCAR1QHH/0ihsWAjkSSPaYW/uSxjJnczro0WsGljQ0cmgAewWhjJmgCAwq0WuEOaCOREoDhdkeHP4PYu/lSq+xdMhlp65do+tyWgPwfJ/lZ/EWfJqtLUvB10MOxn0NA/X3UUpOXZNGKjwkbVg2CAIAgCAIAgCAIAgCAIAgCAIAgCAIAgCAIAgCAIAgCAIAgCAIAgCAIAgCAIAgCAIAgCAIA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643182"/>
            <a:ext cx="5357955" cy="357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ole tekstowe 10"/>
          <p:cNvSpPr txBox="1"/>
          <p:nvPr/>
        </p:nvSpPr>
        <p:spPr>
          <a:xfrm>
            <a:off x="1214414" y="6286520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Koordynatorka wolontariatu w ZSO- Beata Nowak z uczniami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kl.IIgB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986714" cy="1362075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Pola Nadziei 2015</a:t>
            </a:r>
            <a:endParaRPr lang="pl-P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5786" y="1643050"/>
            <a:ext cx="7772400" cy="4500570"/>
          </a:xfrm>
        </p:spPr>
        <p:txBody>
          <a:bodyPr>
            <a:noAutofit/>
          </a:bodyPr>
          <a:lstStyle/>
          <a:p>
            <a:endParaRPr lang="pl-PL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pl-PL" sz="2000" dirty="0" smtClean="0"/>
          </a:p>
          <a:p>
            <a:pPr marL="457200" indent="-457200" algn="just"/>
            <a:endParaRPr lang="pl-PL" sz="2000" dirty="0" smtClean="0"/>
          </a:p>
          <a:p>
            <a:pPr marL="457200" indent="-457200" algn="just">
              <a:buFont typeface="Wingdings" pitchFamily="2" charset="2"/>
              <a:buChar char="v"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Dnia 18.marca 2015r. uczniowie kl. </a:t>
            </a:r>
            <a:r>
              <a:rPr lang="pl-PL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IIgB</a:t>
            </a: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oraz dwoje wolontariuszy z kl. </a:t>
            </a:r>
            <a:r>
              <a:rPr lang="pl-PL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IIIgC</a:t>
            </a: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wraz </a:t>
            </a:r>
            <a:b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psychologiem p. Beatą Nowak (koordynatorem wolontariatu w szkole) oraz pedagogiem szkolnym p. Barbarą Szymczak uczestniczyli </a:t>
            </a:r>
            <a:b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akcji </a:t>
            </a:r>
            <a:r>
              <a:rPr lang="pl-PL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„Pola Nadziei w Betanii 2015”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Tegoroczna akcja przebiegała pod hasłem: </a:t>
            </a:r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„Zbieramy uśmiechy dla Betanii"</a:t>
            </a: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l-PL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pl-PL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71538" y="285728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28604"/>
            <a:ext cx="2568097" cy="171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833426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Zbieramy uśmiechy dla Betanii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4348" y="2357430"/>
            <a:ext cx="7772400" cy="3667144"/>
          </a:xfrm>
        </p:spPr>
        <p:txBody>
          <a:bodyPr>
            <a:normAutofit/>
          </a:bodyPr>
          <a:lstStyle/>
          <a:p>
            <a:endParaRPr lang="pl-PL" sz="5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pl-PL" sz="8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8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71604" y="5572140"/>
            <a:ext cx="557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Wspólnie z innymi szkołami zbieraliśmy wśród mieszkańców Opola datki do puszek dla hospicjum, rozdawaliśmy żółte krówki oraz ulotki o hospicjum.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IMG_64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643182"/>
            <a:ext cx="42917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458856" cy="564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142876" y="6286520"/>
            <a:ext cx="885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Wolontariusze-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kl.IIgB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wraz z psycholog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p.Beatą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Nowak i pedagog p. Barbarą Szymczak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7772400" cy="833426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Mówią o nas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4348" y="2428868"/>
            <a:ext cx="7772400" cy="4143404"/>
          </a:xfrm>
        </p:spPr>
        <p:txBody>
          <a:bodyPr>
            <a:normAutofit/>
          </a:bodyPr>
          <a:lstStyle/>
          <a:p>
            <a:endParaRPr lang="pl-PL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Radio Opole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Radio </a:t>
            </a:r>
            <a:r>
              <a:rPr lang="pl-PL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Doxa</a:t>
            </a:r>
            <a:r>
              <a:rPr lang="pl-PL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FM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Nowa Trybuna Opolska</a:t>
            </a:r>
          </a:p>
          <a:p>
            <a:r>
              <a:rPr lang="pl-PL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(NTO, dn.24.03.15)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TVP Opole </a:t>
            </a:r>
          </a:p>
          <a:p>
            <a:r>
              <a:rPr lang="pl-PL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http://opole.tvp.pl/19304140/zbiorka-pieniedzy-na-hospicjum</a:t>
            </a:r>
            <a:endParaRPr lang="pl-PL" sz="1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24opole.pl</a:t>
            </a:r>
          </a:p>
          <a:p>
            <a:r>
              <a:rPr lang="pl-PL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pl-PL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(http://www.24opole.pl/17094,Uczniowie_rozdawali_zonkile_za_</a:t>
            </a:r>
          </a:p>
          <a:p>
            <a:r>
              <a:rPr lang="pl-PL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usmiechy_dla_hospicjum</a:t>
            </a:r>
            <a:r>
              <a:rPr lang="pl-PL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dn.18.03.2014r.)</a:t>
            </a:r>
          </a:p>
          <a:p>
            <a:endParaRPr lang="pl-PL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28603"/>
            <a:ext cx="3605788" cy="240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5000628" y="285749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Uczeń Dawid Połeć (kl.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IIIgC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udziela wywiadu opolskim mediom.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4643470" cy="623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5715008" y="578645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Nowa Trybuna Opolska, 24.03.2015r.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://hospicjumopolskie.pl/galeria/kampanie/zlotow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772400" cy="1362075"/>
          </a:xfrm>
        </p:spPr>
        <p:txBody>
          <a:bodyPr/>
          <a:lstStyle/>
          <a:p>
            <a:r>
              <a:rPr lang="pl-PL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Przed Opolskim Ratuszem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42910" y="5715016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Uczniowie robili zdjęcia z żonkilem (symbolem akcji), z których Hospicjum planuje zorganizować wystawę. Na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zdj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. uczniowie kl.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IIgB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z opiekunem – Beatą Nowak oraz wiceprezydentem Opola- Januszem Kowalskim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00372"/>
            <a:ext cx="374866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IMG_64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00372"/>
            <a:ext cx="3929090" cy="261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Podziękowania od Hospicjum</a:t>
            </a:r>
            <a:endParaRPr lang="pl-PL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33215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00240"/>
            <a:ext cx="334438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327</TotalTime>
  <Words>155</Words>
  <Application>Microsoft Office PowerPoint</Application>
  <PresentationFormat>Pokaz na ekranie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Kapitał</vt:lpstr>
      <vt:lpstr>Razem dla Hospicjum Betania</vt:lpstr>
      <vt:lpstr>Zbieramy uśmiechy dla Betanii</vt:lpstr>
      <vt:lpstr>   Pola Nadziei 2015</vt:lpstr>
      <vt:lpstr>Zbieramy uśmiechy dla Betanii</vt:lpstr>
      <vt:lpstr>Slajd 5</vt:lpstr>
      <vt:lpstr>Mówią o nas</vt:lpstr>
      <vt:lpstr>Slajd 7</vt:lpstr>
      <vt:lpstr> Przed Opolskim Ratuszem</vt:lpstr>
      <vt:lpstr>Podziękowania od Hospicjum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Rozwój mowy</dc:title>
  <dc:creator>hp</dc:creator>
  <cp:lastModifiedBy>hp</cp:lastModifiedBy>
  <cp:revision>43</cp:revision>
  <dcterms:created xsi:type="dcterms:W3CDTF">2014-11-15T07:17:53Z</dcterms:created>
  <dcterms:modified xsi:type="dcterms:W3CDTF">2015-05-21T06:12:18Z</dcterms:modified>
</cp:coreProperties>
</file>